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Leicester, Leicestershire and Rutland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Leicester,%20Leicestershire%20and%20Rutland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Leicester,%20Leicestershire%20and%20Rutland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Leicester,%20Leicestershire%20and%20Rutland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Leicester,%20Leicestershire%20and%20Rutland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Leicester,%20Leicestershire%20and%20Rutland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2024-10-29T16:53:17Z</dcterms:created>
  <dcterms:modified xsi:type="dcterms:W3CDTF">2024-10-29T16:53:17Z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Leicester, Leicestershire and Rutland</vt:lpwstr>
  </property>
</Properties>
</file>